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  <p:sldId id="274" r:id="rId2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D3865-42D1-49C5-9122-929C95386896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B80AA-30FB-4364-A223-950182B7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8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5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1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6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3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4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C0E8-2DB8-4DA1-B934-B316F6252949}" type="datetimeFigureOut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236A-14F4-42A0-8E7D-C29D75B0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bmp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bmp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Garnock</a:t>
            </a:r>
            <a:r>
              <a:rPr lang="en-GB" dirty="0" smtClean="0"/>
              <a:t> Massage Programme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Massage strokes to 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5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Climbing down a rope ladder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3825825" cy="38258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Using your hands to pat   the sides of your partner backs. (as though you were climbing down a rope)</a:t>
            </a:r>
          </a:p>
          <a:p>
            <a:r>
              <a:rPr lang="en-GB" dirty="0" smtClean="0"/>
              <a:t> work from the top down each time.</a:t>
            </a:r>
          </a:p>
          <a:p>
            <a:r>
              <a:rPr lang="en-GB" dirty="0" smtClean="0"/>
              <a:t>Repeat 4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6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Bunny Hops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1524000" cy="2286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Using your 2 middle fingers</a:t>
            </a:r>
          </a:p>
          <a:p>
            <a:r>
              <a:rPr lang="en-GB" dirty="0" smtClean="0"/>
              <a:t>Start tapping the palm of your partners hand with your two fingers</a:t>
            </a:r>
          </a:p>
          <a:p>
            <a:r>
              <a:rPr lang="en-GB" dirty="0" smtClean="0"/>
              <a:t>Hop your fingers up past the wrist, along the forearm, past the crease of the arm and towards the shoulder.</a:t>
            </a:r>
          </a:p>
          <a:p>
            <a:r>
              <a:rPr lang="en-GB" dirty="0" smtClean="0"/>
              <a:t>Repeat on both sides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290159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Hearts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41" y="1700808"/>
            <a:ext cx="3473811" cy="414927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Starting with your hands in the middle of your partners back</a:t>
            </a:r>
          </a:p>
          <a:p>
            <a:r>
              <a:rPr lang="en-GB" dirty="0" smtClean="0"/>
              <a:t>Trace the outline of a heart with both hands going in opposite directions</a:t>
            </a:r>
          </a:p>
          <a:p>
            <a:r>
              <a:rPr lang="en-GB" dirty="0" smtClean="0"/>
              <a:t>Hands should meet at the base of the spine.</a:t>
            </a:r>
          </a:p>
          <a:p>
            <a:r>
              <a:rPr lang="en-GB" dirty="0" smtClean="0"/>
              <a:t>Repeat this 6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6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Bear Walk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 by putting pressure on the heel of your hand, then walk your hand through until only fingers touching your partners back.</a:t>
            </a:r>
          </a:p>
          <a:p>
            <a:r>
              <a:rPr lang="en-GB" dirty="0" smtClean="0"/>
              <a:t>Walk each hand alternatively up the spine</a:t>
            </a:r>
          </a:p>
          <a:p>
            <a:r>
              <a:rPr lang="en-GB" dirty="0" smtClean="0"/>
              <a:t>Start at the base of spine and progress to the top</a:t>
            </a:r>
          </a:p>
          <a:p>
            <a:r>
              <a:rPr lang="en-GB" dirty="0" err="1" smtClean="0"/>
              <a:t>Nb</a:t>
            </a:r>
            <a:r>
              <a:rPr lang="en-GB" dirty="0" smtClean="0"/>
              <a:t> work either side of actual bone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84984"/>
            <a:ext cx="2902471" cy="290247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2913005" cy="2232248"/>
          </a:xfrm>
        </p:spPr>
      </p:pic>
    </p:spTree>
    <p:extLst>
      <p:ext uri="{BB962C8B-B14F-4D97-AF65-F5344CB8AC3E}">
        <p14:creationId xmlns:p14="http://schemas.microsoft.com/office/powerpoint/2010/main" val="6084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Ice skating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Use the edge of your hands like the blade of the </a:t>
            </a:r>
            <a:r>
              <a:rPr lang="en-GB" dirty="0" err="1" smtClean="0"/>
              <a:t>iceskates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Now slide your blades either side of your partners spine.</a:t>
            </a:r>
          </a:p>
          <a:p>
            <a:r>
              <a:rPr lang="en-GB" dirty="0" smtClean="0"/>
              <a:t>Continue this for approximately 30 seconds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12776"/>
            <a:ext cx="2143125" cy="21431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86646"/>
            <a:ext cx="2952328" cy="220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Patting the Dog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1894124" cy="252028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Start at the top of your partners head.</a:t>
            </a:r>
          </a:p>
          <a:p>
            <a:r>
              <a:rPr lang="en-GB" dirty="0" smtClean="0"/>
              <a:t>Using one hand and a continuous motion stroke from the head down to the base of the spine</a:t>
            </a:r>
          </a:p>
          <a:p>
            <a:r>
              <a:rPr lang="en-GB" dirty="0" smtClean="0"/>
              <a:t>As you finish, the other hand should be starting.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27231"/>
            <a:ext cx="2682999" cy="200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Brushing off the Snow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556792"/>
            <a:ext cx="4378087" cy="27363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Vigorously use alternative hands to imagine that you are brushing snow off of </a:t>
            </a:r>
            <a:r>
              <a:rPr lang="en-GB" dirty="0" err="1" smtClean="0"/>
              <a:t>someones</a:t>
            </a:r>
            <a:r>
              <a:rPr lang="en-GB" dirty="0" smtClean="0"/>
              <a:t> shoulders back and arms.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Pizza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Image your partners back is the kitchen work top where you are about to prepare a home made pizza.</a:t>
            </a:r>
          </a:p>
          <a:p>
            <a:r>
              <a:rPr lang="en-GB" dirty="0" smtClean="0"/>
              <a:t>Now make up a ‘massage stroke’ for each of the following stages of making your pizza</a:t>
            </a:r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Kneading the dough</a:t>
            </a:r>
          </a:p>
          <a:p>
            <a:r>
              <a:rPr lang="en-GB" dirty="0" smtClean="0"/>
              <a:t>Rolling out the pizza base</a:t>
            </a:r>
          </a:p>
          <a:p>
            <a:r>
              <a:rPr lang="en-GB" dirty="0" smtClean="0"/>
              <a:t>Cutting off the edges</a:t>
            </a:r>
          </a:p>
          <a:p>
            <a:r>
              <a:rPr lang="en-GB" dirty="0" smtClean="0"/>
              <a:t>Spreading the tomato paste</a:t>
            </a:r>
          </a:p>
          <a:p>
            <a:r>
              <a:rPr lang="en-GB" dirty="0" smtClean="0"/>
              <a:t>Grating the cheese</a:t>
            </a:r>
          </a:p>
          <a:p>
            <a:r>
              <a:rPr lang="en-GB" dirty="0" smtClean="0"/>
              <a:t>Sprinkling the cheese</a:t>
            </a:r>
          </a:p>
          <a:p>
            <a:r>
              <a:rPr lang="en-GB" dirty="0" smtClean="0"/>
              <a:t>Cutting up the peppers</a:t>
            </a:r>
          </a:p>
          <a:p>
            <a:r>
              <a:rPr lang="en-GB" dirty="0" smtClean="0"/>
              <a:t>Cutting up the mushrooms</a:t>
            </a:r>
          </a:p>
          <a:p>
            <a:r>
              <a:rPr lang="en-GB" dirty="0" smtClean="0"/>
              <a:t>Cutting up the onions</a:t>
            </a:r>
          </a:p>
          <a:p>
            <a:r>
              <a:rPr lang="en-GB" dirty="0" smtClean="0"/>
              <a:t>Placing the pepperoni</a:t>
            </a:r>
          </a:p>
          <a:p>
            <a:r>
              <a:rPr lang="en-GB" dirty="0" smtClean="0"/>
              <a:t>Spreading out the ingredients</a:t>
            </a:r>
          </a:p>
          <a:p>
            <a:r>
              <a:rPr lang="en-GB" dirty="0" smtClean="0"/>
              <a:t>Grinding the pepper</a:t>
            </a:r>
          </a:p>
          <a:p>
            <a:r>
              <a:rPr lang="en-GB" dirty="0" smtClean="0"/>
              <a:t>Sprinkling the herbs</a:t>
            </a:r>
          </a:p>
          <a:p>
            <a:r>
              <a:rPr lang="en-GB" dirty="0" smtClean="0"/>
              <a:t>Sliding into the oven</a:t>
            </a:r>
          </a:p>
          <a:p>
            <a:r>
              <a:rPr lang="en-GB" dirty="0" smtClean="0"/>
              <a:t>Timer on (hairdresser massage for a countdown of 10)</a:t>
            </a:r>
          </a:p>
          <a:p>
            <a:r>
              <a:rPr lang="en-GB" dirty="0" smtClean="0"/>
              <a:t>Sliding out the oven</a:t>
            </a:r>
          </a:p>
          <a:p>
            <a:r>
              <a:rPr lang="en-GB" dirty="0" smtClean="0"/>
              <a:t>Slicing up the pizza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852936"/>
            <a:ext cx="3791008" cy="262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4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 Journey Massage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73" y="1700808"/>
            <a:ext cx="4195109" cy="41764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Imagine you are going on a car journey around the country stopping at the :</a:t>
            </a:r>
          </a:p>
          <a:p>
            <a:r>
              <a:rPr lang="en-GB" dirty="0" smtClean="0"/>
              <a:t>Sea side</a:t>
            </a:r>
          </a:p>
          <a:p>
            <a:r>
              <a:rPr lang="en-GB" dirty="0" smtClean="0"/>
              <a:t>Mountains</a:t>
            </a:r>
          </a:p>
          <a:p>
            <a:r>
              <a:rPr lang="en-GB" dirty="0" smtClean="0"/>
              <a:t>Shops</a:t>
            </a:r>
          </a:p>
          <a:p>
            <a:pPr marL="0" indent="0">
              <a:buNone/>
            </a:pPr>
            <a:r>
              <a:rPr lang="en-GB" dirty="0" smtClean="0"/>
              <a:t>You have to travel via</a:t>
            </a:r>
          </a:p>
          <a:p>
            <a:r>
              <a:rPr lang="en-GB" dirty="0" smtClean="0"/>
              <a:t>Big round-</a:t>
            </a:r>
            <a:r>
              <a:rPr lang="en-GB" dirty="0" err="1" smtClean="0"/>
              <a:t>abouts</a:t>
            </a:r>
            <a:endParaRPr lang="en-GB" dirty="0" smtClean="0"/>
          </a:p>
          <a:p>
            <a:r>
              <a:rPr lang="en-GB" dirty="0" smtClean="0"/>
              <a:t>Fast motorways</a:t>
            </a:r>
          </a:p>
          <a:p>
            <a:r>
              <a:rPr lang="en-GB" dirty="0" smtClean="0"/>
              <a:t>Winding country roads</a:t>
            </a:r>
          </a:p>
          <a:p>
            <a:r>
              <a:rPr lang="en-GB" dirty="0" smtClean="0"/>
              <a:t>Traffic lights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Can you make up some massage strokes to go along with the journey you take?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3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Weather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You are going to explain the weather for tomorrow.  We are going to have 4 seasons in one day so include various types of weather:</a:t>
            </a:r>
          </a:p>
          <a:p>
            <a:r>
              <a:rPr lang="en-GB" dirty="0" smtClean="0"/>
              <a:t>Starting with patchy Sunshine</a:t>
            </a:r>
          </a:p>
          <a:p>
            <a:r>
              <a:rPr lang="en-GB" dirty="0"/>
              <a:t>Mist on the high grounds</a:t>
            </a:r>
          </a:p>
          <a:p>
            <a:r>
              <a:rPr lang="en-GB" dirty="0" smtClean="0"/>
              <a:t>Low cloud</a:t>
            </a:r>
          </a:p>
          <a:p>
            <a:r>
              <a:rPr lang="en-GB" dirty="0" smtClean="0"/>
              <a:t>Heavy Rain</a:t>
            </a:r>
          </a:p>
          <a:p>
            <a:r>
              <a:rPr lang="en-GB" dirty="0" smtClean="0"/>
              <a:t>Thunder and lightning</a:t>
            </a:r>
          </a:p>
          <a:p>
            <a:r>
              <a:rPr lang="en-GB" dirty="0"/>
              <a:t>gentle </a:t>
            </a:r>
            <a:r>
              <a:rPr lang="en-GB" dirty="0" smtClean="0"/>
              <a:t>winds</a:t>
            </a:r>
          </a:p>
          <a:p>
            <a:r>
              <a:rPr lang="en-GB" dirty="0" smtClean="0"/>
              <a:t>Light covering of snow</a:t>
            </a:r>
          </a:p>
          <a:p>
            <a:r>
              <a:rPr lang="en-GB" dirty="0" smtClean="0"/>
              <a:t>Gale force winds</a:t>
            </a:r>
          </a:p>
          <a:p>
            <a:r>
              <a:rPr lang="en-GB" dirty="0" smtClean="0"/>
              <a:t>Clouds parting</a:t>
            </a:r>
          </a:p>
          <a:p>
            <a:r>
              <a:rPr lang="en-GB" dirty="0" smtClean="0"/>
              <a:t>reveal a bright sunny evening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addition you will use light sweeping motions  as you explain how:</a:t>
            </a:r>
          </a:p>
          <a:p>
            <a:r>
              <a:rPr lang="en-GB" dirty="0" smtClean="0"/>
              <a:t> the cold weather fronts will be moving in from the north sea and across the country </a:t>
            </a:r>
          </a:p>
          <a:p>
            <a:r>
              <a:rPr lang="en-GB" dirty="0" smtClean="0"/>
              <a:t>as well as a warm weather front with high pressure coming up from Europe cooling as it reaches the highlands and islands of Scotland.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Finish with some advice about wrapping up warm for a cold, crisp night</a:t>
            </a:r>
          </a:p>
          <a:p>
            <a:r>
              <a:rPr lang="en-GB" dirty="0" smtClean="0"/>
              <a:t>Vigorous rubbing  on the outer sides of </a:t>
            </a:r>
            <a:r>
              <a:rPr lang="en-GB" smtClean="0"/>
              <a:t>the back to </a:t>
            </a:r>
            <a:r>
              <a:rPr lang="en-GB" dirty="0" smtClean="0"/>
              <a:t>heat and invigorate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5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Massage Position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10" y="1556792"/>
            <a:ext cx="4104455" cy="410445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The person receiving  the massage sits on a chair the wrong way for writing.</a:t>
            </a:r>
          </a:p>
          <a:p>
            <a:r>
              <a:rPr lang="en-GB" dirty="0" smtClean="0"/>
              <a:t>The person ‘administering’ the massage stands behind the receiver.</a:t>
            </a:r>
          </a:p>
          <a:p>
            <a:r>
              <a:rPr lang="en-GB" dirty="0" smtClean="0"/>
              <a:t>Always ask PERMISSION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2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Eye Glasses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33653"/>
            <a:ext cx="4038600" cy="32590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Make circles using each hand</a:t>
            </a:r>
          </a:p>
          <a:p>
            <a:r>
              <a:rPr lang="en-GB" dirty="0" smtClean="0"/>
              <a:t>Work around the shoulder blade area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1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 Grip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556792"/>
            <a:ext cx="3661529" cy="273630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Gently pinching the back of the neck </a:t>
            </a:r>
          </a:p>
          <a:p>
            <a:r>
              <a:rPr lang="en-GB" dirty="0" smtClean="0"/>
              <a:t>Do this slowly and steadily</a:t>
            </a:r>
          </a:p>
          <a:p>
            <a:r>
              <a:rPr lang="en-GB" dirty="0" smtClean="0"/>
              <a:t>Repeat 6 – 10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4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Baker/</a:t>
            </a:r>
            <a:r>
              <a:rPr lang="en-GB" dirty="0" err="1" smtClean="0"/>
              <a:t>kneeding</a:t>
            </a:r>
            <a:r>
              <a:rPr lang="en-GB" dirty="0" smtClean="0"/>
              <a:t> the Dough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2619375" cy="1743075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55818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Imagine you are a baker kneading the dough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Use relatively firm gripping actions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Comic Sans MS" pitchFamily="66" charset="0"/>
              </a:rPr>
              <a:t>Repeat for </a:t>
            </a:r>
            <a:r>
              <a:rPr lang="en-GB" dirty="0" err="1" smtClean="0">
                <a:latin typeface="Comic Sans MS" pitchFamily="66" charset="0"/>
              </a:rPr>
              <a:t>approx</a:t>
            </a:r>
            <a:r>
              <a:rPr lang="en-GB" dirty="0" smtClean="0">
                <a:latin typeface="Comic Sans MS" pitchFamily="66" charset="0"/>
              </a:rPr>
              <a:t> 30 seconds</a:t>
            </a:r>
          </a:p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717032"/>
            <a:ext cx="1771429" cy="1323810"/>
          </a:xfrm>
        </p:spPr>
      </p:pic>
    </p:spTree>
    <p:extLst>
      <p:ext uri="{BB962C8B-B14F-4D97-AF65-F5344CB8AC3E}">
        <p14:creationId xmlns:p14="http://schemas.microsoft.com/office/powerpoint/2010/main" val="5510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Ice Cream Scoop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525963"/>
          </a:xfrm>
        </p:spPr>
        <p:txBody>
          <a:bodyPr/>
          <a:lstStyle/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Using one hand at a time</a:t>
            </a:r>
          </a:p>
          <a:p>
            <a:r>
              <a:rPr lang="en-GB" dirty="0" smtClean="0"/>
              <a:t>Imagine you are scooping ice cream out the tub</a:t>
            </a:r>
          </a:p>
          <a:p>
            <a:r>
              <a:rPr lang="en-GB" dirty="0" smtClean="0"/>
              <a:t>Use swift and vigorous movements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64" y="1844824"/>
            <a:ext cx="289068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Forehead Stroke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92" y="1340768"/>
            <a:ext cx="3201044" cy="480156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Stand behind your partner and place both hands on their forehead (as though your were  covering their eyes)</a:t>
            </a:r>
          </a:p>
          <a:p>
            <a:r>
              <a:rPr lang="en-GB" dirty="0" smtClean="0"/>
              <a:t>Gently separate hands using your fingers to trace along the forehead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Hairdresser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880"/>
            <a:ext cx="4038600" cy="2692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Imagine you are about to wash your partners hair</a:t>
            </a:r>
          </a:p>
          <a:p>
            <a:r>
              <a:rPr lang="en-GB" dirty="0" smtClean="0"/>
              <a:t>Use your finger tips to work in imaginary shampoo  </a:t>
            </a:r>
          </a:p>
          <a:p>
            <a:r>
              <a:rPr lang="en-GB" dirty="0" smtClean="0"/>
              <a:t>Cover the whole of the head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2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and Shoulder Slide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2921636" cy="19442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 with both hands on top of partners head.</a:t>
            </a:r>
          </a:p>
          <a:p>
            <a:r>
              <a:rPr lang="en-GB" dirty="0" smtClean="0"/>
              <a:t>Slide your hands down the sides of your partners head.</a:t>
            </a:r>
          </a:p>
          <a:p>
            <a:r>
              <a:rPr lang="en-GB" dirty="0" smtClean="0"/>
              <a:t>Continue down the neck and along to the tops of their shoulders</a:t>
            </a:r>
          </a:p>
          <a:p>
            <a:r>
              <a:rPr lang="en-GB" dirty="0" smtClean="0"/>
              <a:t>Repeat 6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6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791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Garnock Massage Programme</vt:lpstr>
      <vt:lpstr>Massage Position</vt:lpstr>
      <vt:lpstr>Eye Glasses</vt:lpstr>
      <vt:lpstr>Cat Grip</vt:lpstr>
      <vt:lpstr>Baker/kneeding the Dough</vt:lpstr>
      <vt:lpstr>Ice Cream Scoop</vt:lpstr>
      <vt:lpstr>Forehead Stroke</vt:lpstr>
      <vt:lpstr>Hairdresser</vt:lpstr>
      <vt:lpstr>Head and Shoulder Slide</vt:lpstr>
      <vt:lpstr>Climbing down a rope ladder</vt:lpstr>
      <vt:lpstr>Bunny Hops</vt:lpstr>
      <vt:lpstr>Hearts</vt:lpstr>
      <vt:lpstr>Bear Walk</vt:lpstr>
      <vt:lpstr>Ice skating</vt:lpstr>
      <vt:lpstr>Patting the Dog</vt:lpstr>
      <vt:lpstr>Brushing off the Snow</vt:lpstr>
      <vt:lpstr>The Pizza</vt:lpstr>
      <vt:lpstr>Car Journey Massage</vt:lpstr>
      <vt:lpstr>The Weather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Garnock Massage Programme</dc:title>
  <dc:creator>yveitch</dc:creator>
  <cp:lastModifiedBy>yveitch</cp:lastModifiedBy>
  <cp:revision>16</cp:revision>
  <cp:lastPrinted>2012-10-01T14:06:32Z</cp:lastPrinted>
  <dcterms:created xsi:type="dcterms:W3CDTF">2012-09-28T12:48:49Z</dcterms:created>
  <dcterms:modified xsi:type="dcterms:W3CDTF">2013-02-08T13:08:19Z</dcterms:modified>
</cp:coreProperties>
</file>