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229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5400">
                <a:solidFill>
                  <a:srgbClr val="000000"/>
                </a:solidFill>
              </a:endParaRPr>
            </a:p>
          </p:txBody>
        </p:sp>
        <p:sp>
          <p:nvSpPr>
            <p:cNvPr id="1229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22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EC3D06-6783-4248-9765-569FB658D4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2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9094A-CA6D-48CA-8A6E-7348386983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3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FFB73-E07B-4E49-ACDC-FAAE3D0745B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335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8884DCD-47A9-40E8-823D-B899A7BE5C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19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9603E-8AA8-4C50-AC1F-AA986C5FDE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1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B7047-9F6A-48F8-AB8E-D05C48F446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0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943DC-4E11-46B3-A43D-9B7602AAD4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2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10B55-5C1F-48B3-9740-302ECCCA10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36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D2157-0759-41FF-9E38-6634092E9D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39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7F23D-2E12-4F2F-9DEA-08D6FED6C9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8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8E27C-31B2-44D9-A2B2-19852B1E8B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81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683E8-82F0-4D09-A9C8-C2526C66E6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9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126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26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5400">
                <a:solidFill>
                  <a:srgbClr val="000000"/>
                </a:solidFill>
              </a:endParaRPr>
            </a:p>
          </p:txBody>
        </p:sp>
      </p:grp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3F9ADE-B9CE-4557-B182-AB5CBFF37EF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4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17E54-01CA-4702-B7EE-7E8F5AE60296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Secret Message Cards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628800"/>
            <a:ext cx="7712025" cy="468052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/>
              <a:t>These consist of 8 different cards which can be given to </a:t>
            </a:r>
            <a:r>
              <a:rPr lang="en-GB" sz="1800" dirty="0" smtClean="0"/>
              <a:t>as </a:t>
            </a:r>
            <a:r>
              <a:rPr lang="en-GB" sz="1800" dirty="0"/>
              <a:t>many groups as you wish. They help pupils identify </a:t>
            </a:r>
            <a:r>
              <a:rPr lang="en-GB" sz="1800" dirty="0" smtClean="0"/>
              <a:t>RELATIONSHIPS OF MOVEMENT </a:t>
            </a:r>
            <a:r>
              <a:rPr lang="en-GB" sz="1800" dirty="0"/>
              <a:t>and </a:t>
            </a:r>
            <a:r>
              <a:rPr lang="en-GB" sz="1800" dirty="0" smtClean="0"/>
              <a:t>ACTIONS </a:t>
            </a:r>
            <a:r>
              <a:rPr lang="en-GB" sz="1800" dirty="0"/>
              <a:t>used </a:t>
            </a:r>
            <a:r>
              <a:rPr lang="en-GB" sz="1800" dirty="0" smtClean="0"/>
              <a:t>TO</a:t>
            </a:r>
            <a:r>
              <a:rPr lang="en-GB" sz="1800" dirty="0" smtClean="0"/>
              <a:t> </a:t>
            </a:r>
            <a:r>
              <a:rPr lang="en-GB" sz="1800" dirty="0" smtClean="0"/>
              <a:t>BUILD</a:t>
            </a:r>
            <a:r>
              <a:rPr lang="en-GB" sz="1800" dirty="0" smtClean="0"/>
              <a:t> DANCE SEQUENCES. And……..</a:t>
            </a:r>
            <a:r>
              <a:rPr lang="en-GB" sz="1800" dirty="0" smtClean="0"/>
              <a:t>Great use of language skills for literacy </a:t>
            </a:r>
            <a:r>
              <a:rPr lang="en-GB" sz="1800" dirty="0" smtClean="0">
                <a:sym typeface="Wingdings"/>
              </a:rPr>
              <a:t></a:t>
            </a:r>
            <a:endParaRPr lang="en-GB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/>
              <a:t>Each group has to devise a motif based on the secret message given to them.  </a:t>
            </a:r>
            <a:r>
              <a:rPr lang="en-GB" sz="1800" b="1" u="sng" dirty="0"/>
              <a:t>Important not to let other groups see their card.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/>
              <a:t>Once complete they perform in front of another group.  The observing group have to identify the relationships used throughout </a:t>
            </a:r>
            <a:r>
              <a:rPr lang="en-GB" sz="1800" b="1" dirty="0"/>
              <a:t>and what the 4, 5 or 6 actions were based on </a:t>
            </a:r>
            <a:r>
              <a:rPr lang="en-GB" sz="1800" b="1" dirty="0" err="1"/>
              <a:t>i.e</a:t>
            </a:r>
            <a:r>
              <a:rPr lang="en-GB" sz="1800" b="1" dirty="0"/>
              <a:t> travel, turn, </a:t>
            </a:r>
            <a:r>
              <a:rPr lang="en-GB" sz="1800" b="1" dirty="0" smtClean="0"/>
              <a:t>stillness (the first 3 message cards have this written on them)</a:t>
            </a:r>
            <a:r>
              <a:rPr lang="en-GB" sz="1800" dirty="0" smtClean="0"/>
              <a:t>  </a:t>
            </a:r>
            <a:r>
              <a:rPr lang="en-GB" sz="1800" dirty="0"/>
              <a:t>In addition groups could try to identify some of the descriptive words used to create the </a:t>
            </a:r>
            <a:r>
              <a:rPr lang="en-GB" sz="1800" dirty="0" smtClean="0"/>
              <a:t>moves (LITERACY).</a:t>
            </a:r>
            <a:endParaRPr lang="en-GB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/>
              <a:t>Once all groups have performed their </a:t>
            </a:r>
            <a:r>
              <a:rPr lang="en-GB" sz="1800" dirty="0" smtClean="0"/>
              <a:t>secret message</a:t>
            </a:r>
            <a:r>
              <a:rPr lang="en-GB" sz="1800" dirty="0" smtClean="0"/>
              <a:t>, </a:t>
            </a:r>
            <a:r>
              <a:rPr lang="en-GB" sz="1800" dirty="0"/>
              <a:t>add easily recognisable theme music from films or videos and see how the interpretation of the moves changes (i.e. </a:t>
            </a:r>
            <a:r>
              <a:rPr lang="en-GB" sz="1800" dirty="0" err="1" smtClean="0"/>
              <a:t>gangman</a:t>
            </a:r>
            <a:r>
              <a:rPr lang="en-GB" sz="1800" dirty="0" smtClean="0"/>
              <a:t> style, </a:t>
            </a:r>
            <a:r>
              <a:rPr lang="en-GB" sz="1800" dirty="0" err="1" smtClean="0"/>
              <a:t>hawian</a:t>
            </a:r>
            <a:r>
              <a:rPr lang="en-GB" sz="1800" dirty="0" smtClean="0"/>
              <a:t> or </a:t>
            </a:r>
            <a:r>
              <a:rPr lang="en-GB" sz="1800" dirty="0" err="1" smtClean="0"/>
              <a:t>african</a:t>
            </a:r>
            <a:r>
              <a:rPr lang="en-GB" sz="1800" dirty="0" smtClean="0"/>
              <a:t>,  </a:t>
            </a:r>
            <a:r>
              <a:rPr lang="en-GB" sz="1800" dirty="0" err="1" smtClean="0"/>
              <a:t>james</a:t>
            </a:r>
            <a:r>
              <a:rPr lang="en-GB" sz="1800" dirty="0" smtClean="0"/>
              <a:t> </a:t>
            </a:r>
            <a:r>
              <a:rPr lang="en-GB" sz="1800" dirty="0"/>
              <a:t>bond, star wars, jaws, thriller by MJ, the wedding march, swan </a:t>
            </a:r>
            <a:r>
              <a:rPr lang="en-GB" sz="1800" dirty="0" smtClean="0"/>
              <a:t>lake, latest funky pop song </a:t>
            </a:r>
            <a:r>
              <a:rPr lang="en-GB" sz="1800" dirty="0" err="1"/>
              <a:t>etc</a:t>
            </a:r>
            <a:r>
              <a:rPr lang="en-GB" sz="1800" dirty="0"/>
              <a:t>)</a:t>
            </a:r>
            <a:r>
              <a:rPr lang="en-GB" sz="600" dirty="0"/>
              <a:t> 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29321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9325-1373-4A50-92B8-0D39CC2AF824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Secret Message Card 1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buFont typeface="Wingdings" pitchFamily="2" charset="2"/>
              <a:buAutoNum type="arabicPeriod"/>
            </a:pPr>
            <a:r>
              <a:rPr lang="en-GB" sz="3200"/>
              <a:t>Start in a group </a:t>
            </a:r>
            <a:r>
              <a:rPr lang="en-GB" sz="3200" b="1"/>
              <a:t>(Stillness)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200"/>
              <a:t>Slowly fade and die </a:t>
            </a:r>
            <a:r>
              <a:rPr lang="en-GB" sz="3200" b="1"/>
              <a:t>(gesture)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200"/>
              <a:t>Begin to slither crawl then walk </a:t>
            </a:r>
            <a:r>
              <a:rPr lang="en-GB" sz="3200" b="1"/>
              <a:t>(travel)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200"/>
              <a:t>Dart and weave </a:t>
            </a:r>
            <a:r>
              <a:rPr lang="en-GB" sz="3200" b="1"/>
              <a:t>(travel)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200"/>
              <a:t>Turn and join </a:t>
            </a:r>
            <a:r>
              <a:rPr lang="en-GB" sz="3200" b="1"/>
              <a:t>(turn)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200"/>
              <a:t>Freeze at different levels </a:t>
            </a:r>
            <a:r>
              <a:rPr lang="en-GB" sz="3200" b="1"/>
              <a:t>(stillness)</a:t>
            </a:r>
          </a:p>
          <a:p>
            <a:pPr marL="552450" indent="-552450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25990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071F-23AE-4CA7-8D90-3D1F79591E76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Secret Message Card 2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827213"/>
            <a:ext cx="7712025" cy="4114800"/>
          </a:xfrm>
        </p:spPr>
        <p:txBody>
          <a:bodyPr/>
          <a:lstStyle/>
          <a:p>
            <a:pPr marL="552450" indent="-552450">
              <a:buFont typeface="Wingdings" pitchFamily="2" charset="2"/>
              <a:buAutoNum type="arabicPeriod"/>
            </a:pPr>
            <a:r>
              <a:rPr lang="en-GB" sz="2800" dirty="0"/>
              <a:t>Start on your </a:t>
            </a:r>
            <a:r>
              <a:rPr lang="en-GB" sz="2800" dirty="0" smtClean="0"/>
              <a:t>own (</a:t>
            </a:r>
            <a:r>
              <a:rPr lang="en-GB" sz="2800" b="1" dirty="0" smtClean="0"/>
              <a:t>solo stillness</a:t>
            </a:r>
            <a:r>
              <a:rPr lang="en-GB" sz="2800" dirty="0" smtClean="0"/>
              <a:t>)</a:t>
            </a:r>
            <a:endParaRPr lang="en-GB" sz="2800" dirty="0"/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2800" dirty="0"/>
              <a:t>Suddenly Explode and quickly </a:t>
            </a:r>
            <a:r>
              <a:rPr lang="en-GB" sz="2800" dirty="0" smtClean="0"/>
              <a:t>bound (</a:t>
            </a:r>
            <a:r>
              <a:rPr lang="en-GB" sz="2800" b="1" dirty="0" smtClean="0"/>
              <a:t>jump and travel</a:t>
            </a:r>
            <a:r>
              <a:rPr lang="en-GB" sz="2800" dirty="0" smtClean="0"/>
              <a:t>)</a:t>
            </a:r>
            <a:endParaRPr lang="en-GB" sz="2800" dirty="0"/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2800" dirty="0"/>
              <a:t>Pause then </a:t>
            </a:r>
            <a:r>
              <a:rPr lang="en-GB" sz="2800" dirty="0" smtClean="0"/>
              <a:t>coil (</a:t>
            </a:r>
            <a:r>
              <a:rPr lang="en-GB" sz="2800" b="1" dirty="0" smtClean="0"/>
              <a:t>stillness and turn</a:t>
            </a:r>
            <a:r>
              <a:rPr lang="en-GB" sz="2800" dirty="0" smtClean="0"/>
              <a:t>)</a:t>
            </a:r>
            <a:endParaRPr lang="en-GB" sz="2800" dirty="0"/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2800" dirty="0"/>
              <a:t>Explode one at a time and </a:t>
            </a:r>
            <a:r>
              <a:rPr lang="en-GB" sz="2800" dirty="0" smtClean="0"/>
              <a:t>leap (</a:t>
            </a:r>
            <a:r>
              <a:rPr lang="en-GB" sz="2800" b="1" dirty="0" smtClean="0"/>
              <a:t>Jump</a:t>
            </a:r>
            <a:r>
              <a:rPr lang="en-GB" sz="2800" dirty="0" smtClean="0"/>
              <a:t>)</a:t>
            </a:r>
            <a:endParaRPr lang="en-GB" sz="2800" dirty="0"/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2800" dirty="0"/>
              <a:t>Slowly walk </a:t>
            </a:r>
            <a:r>
              <a:rPr lang="en-GB" sz="2800" dirty="0" smtClean="0"/>
              <a:t> (</a:t>
            </a:r>
            <a:r>
              <a:rPr lang="en-GB" sz="2800" b="1" dirty="0" smtClean="0"/>
              <a:t>Travel</a:t>
            </a:r>
            <a:r>
              <a:rPr lang="en-GB" sz="2800" dirty="0" smtClean="0"/>
              <a:t>)</a:t>
            </a:r>
            <a:endParaRPr lang="en-GB" sz="2800" dirty="0"/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2800" dirty="0"/>
              <a:t>Finish in a star </a:t>
            </a:r>
            <a:r>
              <a:rPr lang="en-GB" sz="2800" dirty="0" smtClean="0"/>
              <a:t>shape (</a:t>
            </a:r>
            <a:r>
              <a:rPr lang="en-GB" sz="2800" b="1" dirty="0" smtClean="0"/>
              <a:t>Stillness</a:t>
            </a:r>
            <a:r>
              <a:rPr lang="en-GB" sz="2800" dirty="0" smtClean="0"/>
              <a:t>)</a:t>
            </a:r>
            <a:endParaRPr lang="en-GB" sz="2800" dirty="0"/>
          </a:p>
          <a:p>
            <a:pPr marL="552450" indent="-552450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35253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1E61-F517-4607-95C4-F69077BCA369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Secret Message Card 3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3600" dirty="0"/>
              <a:t>Start off back to </a:t>
            </a:r>
            <a:r>
              <a:rPr lang="en-GB" sz="3600" dirty="0" smtClean="0"/>
              <a:t>back (</a:t>
            </a:r>
            <a:r>
              <a:rPr lang="en-GB" sz="3600" b="1" dirty="0" smtClean="0"/>
              <a:t>stillness</a:t>
            </a:r>
            <a:r>
              <a:rPr lang="en-GB" sz="3600" dirty="0" smtClean="0"/>
              <a:t>)</a:t>
            </a:r>
            <a:endParaRPr lang="en-GB" sz="3600" dirty="0"/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3600" dirty="0"/>
              <a:t>Make a sudden turn to face each </a:t>
            </a:r>
            <a:r>
              <a:rPr lang="en-GB" sz="3600" dirty="0" smtClean="0"/>
              <a:t>other (</a:t>
            </a:r>
            <a:r>
              <a:rPr lang="en-GB" sz="3600" b="1" dirty="0" smtClean="0"/>
              <a:t>turn</a:t>
            </a:r>
            <a:r>
              <a:rPr lang="en-GB" sz="3600" dirty="0" smtClean="0"/>
              <a:t>)</a:t>
            </a:r>
            <a:endParaRPr lang="en-GB" sz="3600" dirty="0"/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3600" dirty="0"/>
              <a:t>Retreat </a:t>
            </a:r>
            <a:r>
              <a:rPr lang="en-GB" sz="3600" dirty="0" smtClean="0"/>
              <a:t>Slowly (</a:t>
            </a:r>
            <a:r>
              <a:rPr lang="en-GB" sz="3600" b="1" dirty="0" smtClean="0"/>
              <a:t>travel</a:t>
            </a:r>
            <a:r>
              <a:rPr lang="en-GB" sz="3600" dirty="0" smtClean="0"/>
              <a:t>)</a:t>
            </a:r>
            <a:endParaRPr lang="en-GB" sz="3600" dirty="0"/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3600" dirty="0"/>
              <a:t>Mingle and dodge as you </a:t>
            </a:r>
            <a:r>
              <a:rPr lang="en-GB" sz="3600" dirty="0" smtClean="0"/>
              <a:t>can (</a:t>
            </a:r>
            <a:r>
              <a:rPr lang="en-GB" sz="3600" b="1" dirty="0" smtClean="0"/>
              <a:t>travel</a:t>
            </a:r>
            <a:r>
              <a:rPr lang="en-GB" sz="3600" dirty="0" smtClean="0"/>
              <a:t>)</a:t>
            </a:r>
            <a:endParaRPr lang="en-GB" sz="3600" dirty="0"/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3600" dirty="0"/>
              <a:t>Crumble one at a </a:t>
            </a:r>
            <a:r>
              <a:rPr lang="en-GB" sz="3600" dirty="0" smtClean="0"/>
              <a:t>time (</a:t>
            </a:r>
            <a:r>
              <a:rPr lang="en-GB" sz="3600" b="1" dirty="0" smtClean="0"/>
              <a:t>gesture</a:t>
            </a:r>
            <a:r>
              <a:rPr lang="en-GB" sz="3600" dirty="0" smtClean="0"/>
              <a:t>)</a:t>
            </a:r>
            <a:endParaRPr lang="en-GB" sz="3600" dirty="0"/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en-GB" dirty="0"/>
          </a:p>
          <a:p>
            <a:pPr marL="552450" indent="-552450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4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E9582-3241-479D-A236-D38CDDA54696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Secret Message Card 4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Start off facing each other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Travel in a straight line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Shrink to the floor one by one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Twist together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Spring into shape and freeze</a:t>
            </a:r>
          </a:p>
          <a:p>
            <a:pPr marL="552450" indent="-552450">
              <a:buFont typeface="Wingdings" pitchFamily="2" charset="2"/>
              <a:buNone/>
            </a:pPr>
            <a:endParaRPr lang="en-GB" sz="3600"/>
          </a:p>
          <a:p>
            <a:pPr marL="552450" indent="-552450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7167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F42A-7D83-4CCD-AB7D-4095258970D1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Secret Message Card 5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Start off in a small group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Scatter and Freeze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Creep one at a time into a line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Follow the leader and collapse</a:t>
            </a:r>
          </a:p>
          <a:p>
            <a:pPr marL="552450" indent="-552450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005637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6828-0DCD-45C5-9DF6-8C39586A7876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Secret Message Card 6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827213"/>
            <a:ext cx="7640017" cy="4114800"/>
          </a:xfrm>
        </p:spPr>
        <p:txBody>
          <a:bodyPr/>
          <a:lstStyle/>
          <a:p>
            <a:pPr marL="552450" indent="-552450">
              <a:buFont typeface="Wingdings" pitchFamily="2" charset="2"/>
              <a:buAutoNum type="arabicPeriod"/>
            </a:pPr>
            <a:r>
              <a:rPr lang="en-GB" sz="3200" dirty="0"/>
              <a:t>Start off </a:t>
            </a:r>
            <a:r>
              <a:rPr lang="en-GB" sz="3200" dirty="0" smtClean="0"/>
              <a:t>in a ‘low huddle’</a:t>
            </a:r>
            <a:endParaRPr lang="en-GB" sz="3200" dirty="0"/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200" dirty="0" smtClean="0"/>
              <a:t>Dissolve into your own space</a:t>
            </a:r>
            <a:r>
              <a:rPr lang="en-GB" sz="3200" dirty="0" smtClean="0"/>
              <a:t> 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200" dirty="0" smtClean="0"/>
              <a:t>Find someone to envelop/wrap around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200" dirty="0" smtClean="0"/>
              <a:t>Reach high then low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200" dirty="0" smtClean="0"/>
              <a:t>Creep or crawl back to the start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200" dirty="0" smtClean="0"/>
              <a:t>Create a jagged/harsh shape</a:t>
            </a:r>
            <a:endParaRPr lang="en-GB" sz="3200" dirty="0" smtClean="0"/>
          </a:p>
          <a:p>
            <a:pPr marL="552450" indent="-552450">
              <a:buFont typeface="Wingdings" pitchFamily="2" charset="2"/>
              <a:buAutoNum type="arabicPeriod"/>
            </a:pPr>
            <a:endParaRPr lang="en-GB" sz="3600" dirty="0" smtClean="0"/>
          </a:p>
          <a:p>
            <a:pPr marL="552450" indent="-552450">
              <a:buFont typeface="Wingdings" pitchFamily="2" charset="2"/>
              <a:buAutoNum type="arabicPeriod"/>
            </a:pPr>
            <a:endParaRPr lang="en-GB" sz="3600" dirty="0"/>
          </a:p>
          <a:p>
            <a:pPr marL="552450" indent="-552450">
              <a:buFont typeface="Wingdings" pitchFamily="2" charset="2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7664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AE7F-79AE-497C-8248-16212ABBFCB5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Secret Message Card 7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Start off in a straight line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Follow the leader bouncing and zig zagging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Spin away from each other one at a time and freeze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Creep together very slowly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/>
              <a:t>Explode and hold it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95919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B757-ACC0-49BD-B75A-74A3034BF008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Secret Message Card 8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buFont typeface="Wingdings" pitchFamily="2" charset="2"/>
              <a:buAutoNum type="arabicPeriod"/>
            </a:pPr>
            <a:r>
              <a:rPr lang="en-GB" sz="3600" dirty="0"/>
              <a:t>Start off in a circle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 dirty="0"/>
              <a:t>Make a square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 dirty="0"/>
              <a:t>Turn and shrink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 dirty="0"/>
              <a:t>Retreat and rise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 dirty="0"/>
              <a:t>Form </a:t>
            </a:r>
            <a:r>
              <a:rPr lang="en-GB" sz="3600" dirty="0" smtClean="0"/>
              <a:t>an orderly </a:t>
            </a:r>
            <a:r>
              <a:rPr lang="en-GB" sz="3600" dirty="0"/>
              <a:t>line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en-GB" sz="3600" dirty="0"/>
              <a:t>Dash to a finish position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5673754"/>
      </p:ext>
    </p:extLst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511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Eclipse</vt:lpstr>
      <vt:lpstr>Secret Message Cards</vt:lpstr>
      <vt:lpstr>Secret Message Card 1</vt:lpstr>
      <vt:lpstr>Secret Message Card 2</vt:lpstr>
      <vt:lpstr>Secret Message Card 3</vt:lpstr>
      <vt:lpstr>Secret Message Card 4</vt:lpstr>
      <vt:lpstr>Secret Message Card 5</vt:lpstr>
      <vt:lpstr>Secret Message Card 6</vt:lpstr>
      <vt:lpstr>Secret Message Card 7</vt:lpstr>
      <vt:lpstr>Secret Message Card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 Message Cards</dc:title>
  <dc:creator>yveitch</dc:creator>
  <cp:lastModifiedBy>yveitch</cp:lastModifiedBy>
  <cp:revision>4</cp:revision>
  <dcterms:created xsi:type="dcterms:W3CDTF">2013-01-09T16:27:18Z</dcterms:created>
  <dcterms:modified xsi:type="dcterms:W3CDTF">2013-01-09T18:01:42Z</dcterms:modified>
</cp:coreProperties>
</file>